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0" r:id="rId3"/>
    <p:sldMasterId id="2147483652" r:id="rId4"/>
    <p:sldMasterId id="2147483654" r:id="rId5"/>
    <p:sldMasterId id="2147483657" r:id="rId6"/>
  </p:sldMasterIdLst>
  <p:notesMasterIdLst>
    <p:notesMasterId r:id="rId8"/>
  </p:notesMasterIdLst>
  <p:handoutMasterIdLst>
    <p:handoutMasterId r:id="rId14"/>
  </p:handoutMasterIdLst>
  <p:sldIdLst>
    <p:sldId id="527" r:id="rId7"/>
    <p:sldId id="528" r:id="rId9"/>
    <p:sldId id="545" r:id="rId10"/>
    <p:sldId id="546" r:id="rId11"/>
    <p:sldId id="547" r:id="rId12"/>
    <p:sldId id="394" r:id="rId13"/>
  </p:sldIdLst>
  <p:sldSz cx="12192000" cy="6858000"/>
  <p:notesSz cx="10234295" cy="7103745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7" name="1206988966@qq.com" initials="1" lastIdx="1" clrIdx="2"/>
  <p:cmAuthor id="1" name="幸全" initials="幸" lastIdx="1" clrIdx="0"/>
  <p:cmAuthor id="8" name="姜伟光" initials="姜" lastIdx="1" clrIdx="0"/>
  <p:cmAuthor id="2" name="作者" initials="作" lastIdx="0" clrIdx="1"/>
  <p:cmAuthor id="9" name="wfang" initials="w" lastIdx="1" clrIdx="8"/>
  <p:cmAuthor id="3" name="Administrator" initials="A" lastIdx="1" clrIdx="2"/>
  <p:cmAuthor id="10" name="刘" initials="刘" lastIdx="1" clrIdx="9"/>
  <p:cmAuthor id="4" name="Floooower" initials="F" lastIdx="3" clrIdx="3"/>
  <p:cmAuthor id="5" name="宋洁然" initials="宋" lastIdx="2" clrIdx="1"/>
  <p:cmAuthor id="6" name="ming qiu" initials="m" lastIdx="17" clrIdx="1"/>
  <p:cmAuthor id="76" name="赵 夏" initials="赵" lastIdx="1" clrIdx="2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990000"/>
    <a:srgbClr val="202020"/>
    <a:srgbClr val="323232"/>
    <a:srgbClr val="CC3300"/>
    <a:srgbClr val="CC0000"/>
    <a:srgbClr val="FF3300"/>
    <a:srgbClr val="FF8D41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/>
    <p:restoredTop sz="94660"/>
  </p:normalViewPr>
  <p:slideViewPr>
    <p:cSldViewPr snapToGrid="0" showGuides="1">
      <p:cViewPr varScale="1">
        <p:scale>
          <a:sx n="67" d="100"/>
          <a:sy n="67" d="100"/>
        </p:scale>
        <p:origin x="748" y="52"/>
      </p:cViewPr>
      <p:guideLst>
        <p:guide orient="horz" pos="2269"/>
        <p:guide pos="390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679" cy="3559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66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797788" y="0"/>
            <a:ext cx="4434679" cy="3559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660" noProof="1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979F78-D120-47C1-AFD0-475C0A1E57BC}" type="datetimeFigureOut">
              <a:rPr kumimoji="0" lang="zh-CN" altLang="en-US" sz="124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746949"/>
            <a:ext cx="4434679" cy="3570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66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797788" y="6746949"/>
            <a:ext cx="4434679" cy="3570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679" cy="3559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788" y="0"/>
            <a:ext cx="4434679" cy="3559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776ADA-B8FD-4C1B-B1E7-C1352C35006A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6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2987440" y="888133"/>
            <a:ext cx="4262159" cy="239774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1024619" y="3419204"/>
            <a:ext cx="8187802" cy="27966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748051"/>
            <a:ext cx="4434679" cy="3559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788" y="6748051"/>
            <a:ext cx="4434679" cy="35591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25763" y="850900"/>
            <a:ext cx="4076700" cy="2292350"/>
          </a:xfrm>
          <a:ln>
            <a:miter/>
          </a:ln>
        </p:spPr>
      </p:sp>
      <p:sp>
        <p:nvSpPr>
          <p:cNvPr id="717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87675" y="887413"/>
            <a:ext cx="4262438" cy="2398712"/>
          </a:xfrm>
        </p:spPr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87675" y="887413"/>
            <a:ext cx="4262438" cy="2398712"/>
          </a:xfrm>
        </p:spPr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87675" y="887413"/>
            <a:ext cx="4262438" cy="2398712"/>
          </a:xfrm>
        </p:spPr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87675" y="887413"/>
            <a:ext cx="4262438" cy="2398712"/>
          </a:xfrm>
        </p:spPr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87675" y="887413"/>
            <a:ext cx="4262438" cy="2398712"/>
          </a:xfrm>
          <a:ln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8103180" y="4481438"/>
            <a:ext cx="6198029" cy="236909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tags" Target="../tags/tag4.xml"/><Relationship Id="rId3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heme" Target="../theme/theme4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4" Type="http://schemas.openxmlformats.org/officeDocument/2006/relationships/theme" Target="../theme/theme5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76817A-A306-495A-BB62-B55B81A4A5CD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195" y="4510151"/>
            <a:ext cx="12192000" cy="2347849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1050925" y="439420"/>
            <a:ext cx="120650" cy="5054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 sz="2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59号-创粗黑" pitchFamily="2" charset="-122"/>
              <a:ea typeface="字魂59号-创粗黑" pitchFamily="2" charset="-122"/>
            </a:endParaRPr>
          </a:p>
        </p:txBody>
      </p:sp>
      <p:sp>
        <p:nvSpPr>
          <p:cNvPr id="7" name="灯片编号占位符 17"/>
          <p:cNvSpPr>
            <a:spLocks noGrp="1"/>
          </p:cNvSpPr>
          <p:nvPr userDrawn="1">
            <p:custDataLst>
              <p:tags r:id="rId3"/>
            </p:custDataLst>
          </p:nvPr>
        </p:nvSpPr>
        <p:spPr>
          <a:xfrm>
            <a:off x="9004600" y="6441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图片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50645" y="264160"/>
            <a:ext cx="756000" cy="75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5" y="264160"/>
            <a:ext cx="828000" cy="7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8" t="39098" r="43737" b="37143"/>
          <a:stretch>
            <a:fillRect/>
          </a:stretch>
        </p:blipFill>
        <p:spPr>
          <a:xfrm>
            <a:off x="11198135" y="228444"/>
            <a:ext cx="684620" cy="792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4" t="34987" r="41185" b="35439"/>
          <a:stretch>
            <a:fillRect/>
          </a:stretch>
        </p:blipFill>
        <p:spPr>
          <a:xfrm>
            <a:off x="10356818" y="264791"/>
            <a:ext cx="629708" cy="75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95" y="4510151"/>
            <a:ext cx="12192000" cy="2347849"/>
          </a:xfrm>
          <a:prstGeom prst="rect">
            <a:avLst/>
          </a:prstGeom>
        </p:spPr>
      </p:pic>
      <p:sp>
        <p:nvSpPr>
          <p:cNvPr id="4" name="灯片编号占位符 17"/>
          <p:cNvSpPr>
            <a:spLocks noGrp="1"/>
          </p:cNvSpPr>
          <p:nvPr userDrawn="1">
            <p:custDataLst>
              <p:tags r:id="rId4"/>
            </p:custDataLst>
          </p:nvPr>
        </p:nvSpPr>
        <p:spPr>
          <a:xfrm>
            <a:off x="9004600" y="6441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95" y="4510151"/>
            <a:ext cx="12192000" cy="23478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6382"/>
            <a:ext cx="4068000" cy="16643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602" y="2036382"/>
            <a:ext cx="4068000" cy="16638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602" y="2035796"/>
            <a:ext cx="4068000" cy="1663959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45085" y="2016125"/>
            <a:ext cx="12308205" cy="1778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5" name="灯片编号占位符 17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9004600" y="6441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灯片编号占位符 17"/>
          <p:cNvSpPr>
            <a:spLocks noGrp="1"/>
          </p:cNvSpPr>
          <p:nvPr userDrawn="1">
            <p:custDataLst>
              <p:tags r:id="rId3"/>
            </p:custDataLst>
          </p:nvPr>
        </p:nvSpPr>
        <p:spPr>
          <a:xfrm>
            <a:off x="9004600" y="6441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bfdd7b5a11d1c3dfb7b42e58fdfd9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1960" y="5177155"/>
            <a:ext cx="4130434" cy="1692000"/>
          </a:xfrm>
          <a:prstGeom prst="rect">
            <a:avLst/>
          </a:prstGeom>
        </p:spPr>
      </p:pic>
      <p:pic>
        <p:nvPicPr>
          <p:cNvPr id="6" name="图片 5" descr="73009e7b87dab932274dde323560b1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" y="5177155"/>
            <a:ext cx="3960000" cy="1693425"/>
          </a:xfrm>
          <a:prstGeom prst="rect">
            <a:avLst/>
          </a:prstGeom>
        </p:spPr>
      </p:pic>
      <p:pic>
        <p:nvPicPr>
          <p:cNvPr id="8" name="图片 7" descr="625db001aa619efadd988f98fae49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970" y="5177155"/>
            <a:ext cx="4136842" cy="1692000"/>
          </a:xfrm>
          <a:prstGeom prst="rect">
            <a:avLst/>
          </a:prstGeom>
        </p:spPr>
      </p:pic>
      <p:sp>
        <p:nvSpPr>
          <p:cNvPr id="2" name="标题 1"/>
          <p:cNvSpPr txBox="1"/>
          <p:nvPr/>
        </p:nvSpPr>
        <p:spPr>
          <a:xfrm>
            <a:off x="-78740" y="2171700"/>
            <a:ext cx="12195810" cy="1262380"/>
          </a:xfrm>
          <a:prstGeom prst="rect">
            <a:avLst/>
          </a:prstGeom>
          <a:noFill/>
          <a:ln w="9525">
            <a:noFill/>
          </a:ln>
        </p:spPr>
        <p:txBody>
          <a:bodyPr lIns="162560" tIns="81280" rIns="162560" bIns="81280" anchor="b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30000"/>
              </a:lnSpc>
              <a:spcBef>
                <a:spcPts val="1200"/>
              </a:spcBef>
              <a:buFontTx/>
              <a:buNone/>
            </a:pPr>
            <a:r>
              <a:rPr lang="zh-CN" altLang="en-US" sz="5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试验方案标题</a:t>
            </a:r>
            <a:endParaRPr lang="zh-CN" altLang="en-US" sz="5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eaLnBrk="1" hangingPunct="1">
              <a:lnSpc>
                <a:spcPct val="130000"/>
              </a:lnSpc>
              <a:spcBef>
                <a:spcPts val="1200"/>
              </a:spcBef>
              <a:buFontTx/>
              <a:buNone/>
            </a:pPr>
            <a:r>
              <a:rPr 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研究科室及负责人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361440" y="388620"/>
            <a:ext cx="6983730" cy="6508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上次伦理审查意见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内容占位符 8"/>
          <p:cNvSpPr>
            <a:spLocks noGrp="1"/>
          </p:cNvSpPr>
          <p:nvPr/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/>
              <a:t>1.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2.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3.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......</a:t>
            </a:r>
            <a:endParaRPr lang="en-US" altLang="zh-CN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361440" y="388620"/>
            <a:ext cx="6983730" cy="6508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针对意见的修改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内容占位符 8"/>
          <p:cNvSpPr>
            <a:spLocks noGrp="1"/>
          </p:cNvSpPr>
          <p:nvPr/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/>
              <a:t>1.</a:t>
            </a:r>
            <a:r>
              <a:rPr lang="zh-CN" altLang="en-US" sz="2800"/>
              <a:t>（</a:t>
            </a:r>
            <a:r>
              <a:rPr lang="zh-CN" altLang="en-US" sz="2800" i="1">
                <a:sym typeface="+mn-ea"/>
              </a:rPr>
              <a:t>详述意见</a:t>
            </a:r>
            <a:r>
              <a:rPr lang="zh-CN" altLang="en-US" sz="2800"/>
              <a:t>）</a:t>
            </a:r>
            <a:endParaRPr lang="en-US" altLang="zh-CN" sz="2800"/>
          </a:p>
          <a:p>
            <a:pPr marL="0" indent="0">
              <a:buNone/>
            </a:pPr>
            <a:endParaRPr lang="en-US" altLang="zh-CN" sz="2800"/>
          </a:p>
          <a:p>
            <a:pPr marL="0" indent="0">
              <a:buNone/>
            </a:pPr>
            <a:endParaRPr lang="en-US" altLang="zh-CN" sz="2800"/>
          </a:p>
          <a:p>
            <a:pPr marL="0" indent="0">
              <a:buNone/>
            </a:pPr>
            <a:r>
              <a:rPr lang="zh-CN" altLang="en-US" sz="2800"/>
              <a:t>修改：</a:t>
            </a:r>
            <a:endParaRPr lang="en-US" altLang="zh-CN" sz="2800"/>
          </a:p>
          <a:p>
            <a:pPr marL="0" indent="0">
              <a:buNone/>
            </a:pPr>
            <a:endParaRPr lang="en-US" altLang="zh-CN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361440" y="388620"/>
            <a:ext cx="6983730" cy="6508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针对意见的修改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内容占位符 8"/>
          <p:cNvSpPr>
            <a:spLocks noGrp="1"/>
          </p:cNvSpPr>
          <p:nvPr/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/>
              <a:t>2.</a:t>
            </a:r>
            <a:r>
              <a:rPr lang="zh-CN" altLang="en-US" sz="2800"/>
              <a:t>（</a:t>
            </a:r>
            <a:r>
              <a:rPr lang="zh-CN" altLang="en-US" sz="2800" i="1">
                <a:sym typeface="+mn-ea"/>
              </a:rPr>
              <a:t>详述意见</a:t>
            </a:r>
            <a:r>
              <a:rPr lang="zh-CN" altLang="en-US" sz="2800"/>
              <a:t>）</a:t>
            </a:r>
            <a:endParaRPr lang="en-US" altLang="zh-CN" sz="2800"/>
          </a:p>
          <a:p>
            <a:pPr marL="0" indent="0">
              <a:buNone/>
            </a:pPr>
            <a:endParaRPr lang="en-US" altLang="zh-CN" sz="2800"/>
          </a:p>
          <a:p>
            <a:pPr marL="0" indent="0">
              <a:buNone/>
            </a:pPr>
            <a:endParaRPr lang="en-US" altLang="zh-CN" sz="2800"/>
          </a:p>
          <a:p>
            <a:pPr marL="0" indent="0">
              <a:buNone/>
            </a:pPr>
            <a:r>
              <a:rPr lang="zh-CN" altLang="en-US" sz="2800"/>
              <a:t>修改：</a:t>
            </a:r>
            <a:endParaRPr lang="en-US" altLang="zh-CN" sz="2800"/>
          </a:p>
          <a:p>
            <a:pPr marL="0" indent="0">
              <a:buNone/>
            </a:pPr>
            <a:endParaRPr lang="en-US" altLang="zh-CN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361440" y="388620"/>
            <a:ext cx="6983730" cy="6508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针对意见的修改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内容占位符 8"/>
          <p:cNvSpPr>
            <a:spLocks noGrp="1"/>
          </p:cNvSpPr>
          <p:nvPr/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/>
              <a:t>3.</a:t>
            </a:r>
            <a:r>
              <a:rPr lang="zh-CN" altLang="en-US" sz="2800"/>
              <a:t>（</a:t>
            </a:r>
            <a:r>
              <a:rPr lang="zh-CN" altLang="en-US" sz="2800" i="1">
                <a:sym typeface="+mn-ea"/>
              </a:rPr>
              <a:t>详述意见</a:t>
            </a:r>
            <a:r>
              <a:rPr lang="zh-CN" altLang="en-US" sz="2800"/>
              <a:t>）</a:t>
            </a:r>
            <a:endParaRPr lang="en-US" altLang="zh-CN" sz="2800"/>
          </a:p>
          <a:p>
            <a:pPr marL="0" indent="0">
              <a:buNone/>
            </a:pPr>
            <a:endParaRPr lang="en-US" altLang="zh-CN" sz="2800"/>
          </a:p>
          <a:p>
            <a:pPr marL="0" indent="0">
              <a:buNone/>
            </a:pPr>
            <a:endParaRPr lang="en-US" altLang="zh-CN" sz="2800"/>
          </a:p>
          <a:p>
            <a:pPr marL="0" indent="0">
              <a:buNone/>
            </a:pPr>
            <a:r>
              <a:rPr lang="zh-CN" altLang="en-US" sz="2800"/>
              <a:t>修改：</a:t>
            </a:r>
            <a:endParaRPr lang="en-US" altLang="zh-CN" sz="2800"/>
          </a:p>
          <a:p>
            <a:pPr marL="0" indent="0">
              <a:buNone/>
            </a:pPr>
            <a:endParaRPr lang="en-US" altLang="zh-CN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5"/>
          <p:cNvSpPr/>
          <p:nvPr/>
        </p:nvSpPr>
        <p:spPr>
          <a:xfrm>
            <a:off x="3435985" y="2309495"/>
            <a:ext cx="5645785" cy="12401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66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谢</a:t>
            </a:r>
            <a:r>
              <a:rPr kumimoji="0" lang="en-US" altLang="zh-CN" sz="66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</a:t>
            </a:r>
            <a:r>
              <a:rPr kumimoji="0" lang="zh-CN" sz="66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谢</a:t>
            </a:r>
            <a:r>
              <a:rPr kumimoji="0" lang="en-US" altLang="zh-CN" sz="66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</a:t>
            </a:r>
            <a:r>
              <a:rPr kumimoji="0" lang="zh-CN" altLang="en-US" sz="66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！</a:t>
            </a:r>
            <a:endParaRPr kumimoji="0" lang="zh-CN" altLang="en-US" sz="6600" b="1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3" name="图片 2" descr="3bfdd7b5a11d1c3dfb7b42e58fdfd9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1960" y="5177155"/>
            <a:ext cx="4130434" cy="1692000"/>
          </a:xfrm>
          <a:prstGeom prst="rect">
            <a:avLst/>
          </a:prstGeom>
        </p:spPr>
      </p:pic>
      <p:pic>
        <p:nvPicPr>
          <p:cNvPr id="6" name="图片 5" descr="73009e7b87dab932274dde323560b1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" y="5177155"/>
            <a:ext cx="3960000" cy="1693425"/>
          </a:xfrm>
          <a:prstGeom prst="rect">
            <a:avLst/>
          </a:prstGeom>
        </p:spPr>
      </p:pic>
      <p:pic>
        <p:nvPicPr>
          <p:cNvPr id="8" name="图片 7" descr="625db001aa619efadd988f98fae49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970" y="5177155"/>
            <a:ext cx="4136842" cy="1692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TEMPLATE_CATEGORY" val="custom"/>
  <p:tag name="KSO_WM_TEMPLATE_INDEX" val="159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WPS 演示</Application>
  <PresentationFormat>宽屏</PresentationFormat>
  <Paragraphs>36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Arial</vt:lpstr>
      <vt:lpstr>宋体</vt:lpstr>
      <vt:lpstr>Wingdings</vt:lpstr>
      <vt:lpstr>黑体</vt:lpstr>
      <vt:lpstr>字魂59号-创粗黑</vt:lpstr>
      <vt:lpstr>Arial Black</vt:lpstr>
      <vt:lpstr>微软雅黑</vt:lpstr>
      <vt:lpstr>Wingdings</vt:lpstr>
      <vt:lpstr>Calibri</vt:lpstr>
      <vt:lpstr>Arial Unicode MS</vt:lpstr>
      <vt:lpstr>Office 主题​​</vt:lpstr>
      <vt:lpstr>自定义设计方案</vt:lpstr>
      <vt:lpstr>3_自定义设计方案</vt:lpstr>
      <vt:lpstr>2_自定义设计方案</vt:lpstr>
      <vt:lpstr>4_自定义设计方案</vt:lpstr>
      <vt:lpstr>PowerPoint 演示文稿</vt:lpstr>
      <vt:lpstr>上次伦理审查意见</vt:lpstr>
      <vt:lpstr>针对意见的修改</vt:lpstr>
      <vt:lpstr>针对意见的修改</vt:lpstr>
      <vt:lpstr>针对意见的修改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左旭</cp:lastModifiedBy>
  <cp:revision>208</cp:revision>
  <dcterms:created xsi:type="dcterms:W3CDTF">2024-04-17T13:31:00Z</dcterms:created>
  <dcterms:modified xsi:type="dcterms:W3CDTF">2025-09-05T08:46:49Z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  <property fmtid="{D5CDD505-2E9C-101B-9397-08002B2CF9AE}" pid="3" name="ICV">
    <vt:lpwstr>F342196670BC4752B258C195295BC32F_13</vt:lpwstr>
  </property>
</Properties>
</file>